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928225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6222D-8E33-455B-ADCA-18ABCEB31717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4C51-1F2A-48B6-AEF9-2A4C097AB1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528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EC2-7455-4034-BC3D-DA985858B3D3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AA9-D421-41E9-BCAB-5C5606916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28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EC2-7455-4034-BC3D-DA985858B3D3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AA9-D421-41E9-BCAB-5C5606916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2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EC2-7455-4034-BC3D-DA985858B3D3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AA9-D421-41E9-BCAB-5C5606916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83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EC2-7455-4034-BC3D-DA985858B3D3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AA9-D421-41E9-BCAB-5C5606916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85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EC2-7455-4034-BC3D-DA985858B3D3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AA9-D421-41E9-BCAB-5C5606916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08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EC2-7455-4034-BC3D-DA985858B3D3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AA9-D421-41E9-BCAB-5C5606916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93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EC2-7455-4034-BC3D-DA985858B3D3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AA9-D421-41E9-BCAB-5C5606916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07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EC2-7455-4034-BC3D-DA985858B3D3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AA9-D421-41E9-BCAB-5C5606916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09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EC2-7455-4034-BC3D-DA985858B3D3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AA9-D421-41E9-BCAB-5C5606916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90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EC2-7455-4034-BC3D-DA985858B3D3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AA9-D421-41E9-BCAB-5C5606916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2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EC2-7455-4034-BC3D-DA985858B3D3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AA9-D421-41E9-BCAB-5C5606916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97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3EC2-7455-4034-BC3D-DA985858B3D3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27AA9-D421-41E9-BCAB-5C5606916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1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16823" cy="61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2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trakcie edycji </a:t>
            </a:r>
            <a:r>
              <a:rPr lang="pl-PL" dirty="0" smtClean="0"/>
              <a:t>na rok 2018 </a:t>
            </a:r>
            <a:r>
              <a:rPr lang="pl-PL" dirty="0" smtClean="0"/>
              <a:t>mieszkańcy złożyli 40 propozycji zadań.</a:t>
            </a:r>
          </a:p>
          <a:p>
            <a:r>
              <a:rPr lang="pl-PL" dirty="0" smtClean="0"/>
              <a:t>Do głosowania zostało wybranych 21 zadań.</a:t>
            </a:r>
          </a:p>
          <a:p>
            <a:r>
              <a:rPr lang="pl-PL" dirty="0" smtClean="0"/>
              <a:t>W wyniku głosowania mieszkańcy wybrali 6 zadań, które zostały zrealizowane bądź są w trakcie realizacji</a:t>
            </a:r>
          </a:p>
        </p:txBody>
      </p:sp>
    </p:spTree>
    <p:extLst>
      <p:ext uri="{BB962C8B-B14F-4D97-AF65-F5344CB8AC3E}">
        <p14:creationId xmlns:p14="http://schemas.microsoft.com/office/powerpoint/2010/main" val="245337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BASEN - zagospodarowanie terenu wokół dawnego kąpieliska w Kunicach - realizacja części projektu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878560" cy="29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69" y="3212976"/>
            <a:ext cx="4904570" cy="304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78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Budowa placu zabaw przy Przedszkolu nr 10 ul. Okrzei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8343"/>
            <a:ext cx="4673137" cy="350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zary.pl/system/pobierz.php?plik=IMG_5166.JPG&amp;idge=88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28391"/>
            <a:ext cx="4680520" cy="31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1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Monitoring Osiedla Zawiszy Czarnego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W ramach zadania planuje się: </a:t>
            </a:r>
          </a:p>
          <a:p>
            <a:pPr marL="0" indent="0">
              <a:buNone/>
            </a:pPr>
            <a:r>
              <a:rPr lang="pl-PL" sz="2200" dirty="0"/>
              <a:t>1)      budowę sześciu punktów kamerowych celem objęcia monitoringiem wizyjnym terenów miejskich tj.: plac zabaw, siłownia, wiata przystankowa, drogi i skrzyżowania;</a:t>
            </a:r>
          </a:p>
          <a:p>
            <a:pPr marL="0" indent="0">
              <a:buNone/>
            </a:pPr>
            <a:r>
              <a:rPr lang="pl-PL" sz="2200" dirty="0"/>
              <a:t>2)      ułożenie linii światłowodowej w kanalizacji  dzierżawionej od operatora telekomunikacyjnego;</a:t>
            </a:r>
          </a:p>
          <a:p>
            <a:pPr marL="0" indent="0">
              <a:buNone/>
            </a:pPr>
            <a:r>
              <a:rPr lang="pl-PL" sz="2200" dirty="0"/>
              <a:t>3)       wybudowanie kanalizacji technicznej wraz z ułożeniem sieci światłowodowej i elektrycznej na osiedlu Zawiszy Czarnego;</a:t>
            </a:r>
          </a:p>
          <a:p>
            <a:pPr marL="0" indent="0">
              <a:buNone/>
            </a:pPr>
            <a:r>
              <a:rPr lang="pl-PL" sz="2200" dirty="0"/>
              <a:t>4)      posadowienie szafy-rozdzielnicy elektrycznej.</a:t>
            </a:r>
          </a:p>
          <a:p>
            <a:endParaRPr lang="pl-PL" dirty="0"/>
          </a:p>
        </p:txBody>
      </p:sp>
      <p:pic>
        <p:nvPicPr>
          <p:cNvPr id="1026" name="Picture 2" descr="C:\Users\serwis\Desktop\ueberwachung2-300x2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512742" cy="23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7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Modernizacja placu zabaw przy ul. Wrocławskiej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006522" cy="37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467544" y="1484784"/>
            <a:ext cx="41148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smtClean="0"/>
              <a:t>Teren placu zabaw 170 m2</a:t>
            </a:r>
          </a:p>
          <a:p>
            <a:r>
              <a:rPr lang="pl-PL" sz="2400" dirty="0" smtClean="0"/>
              <a:t>Wyposażenie:</a:t>
            </a:r>
          </a:p>
          <a:p>
            <a:pPr marL="342900" indent="-342900" algn="l">
              <a:buFontTx/>
              <a:buChar char="-"/>
            </a:pPr>
            <a:r>
              <a:rPr lang="pl-PL" sz="2400" dirty="0" smtClean="0"/>
              <a:t>Piaskownica o wymiarach 2x2m</a:t>
            </a:r>
          </a:p>
          <a:p>
            <a:pPr marL="342900" indent="-342900" algn="l">
              <a:buFontTx/>
              <a:buChar char="-"/>
            </a:pPr>
            <a:r>
              <a:rPr lang="pl-PL" sz="2400" dirty="0" smtClean="0"/>
              <a:t>Bujak „konik”</a:t>
            </a:r>
          </a:p>
          <a:p>
            <a:pPr marL="342900" indent="-342900" algn="l">
              <a:buFontTx/>
              <a:buChar char="-"/>
            </a:pPr>
            <a:r>
              <a:rPr lang="pl-PL" sz="2400" dirty="0" smtClean="0"/>
              <a:t>zjeżdżalnia podwójna</a:t>
            </a:r>
          </a:p>
          <a:p>
            <a:pPr marL="342900" indent="-342900" algn="l">
              <a:buFontTx/>
              <a:buChar char="-"/>
            </a:pPr>
            <a:r>
              <a:rPr lang="pl-PL" sz="2400" dirty="0" smtClean="0"/>
              <a:t>Huśtawka „ważka”</a:t>
            </a:r>
          </a:p>
          <a:p>
            <a:pPr marL="342900" indent="-342900" algn="l">
              <a:buFontTx/>
              <a:buChar char="-"/>
            </a:pPr>
            <a:r>
              <a:rPr lang="pl-PL" sz="2400" dirty="0" smtClean="0"/>
              <a:t>Huśtawka „duet”</a:t>
            </a:r>
          </a:p>
          <a:p>
            <a:pPr marL="342900" indent="-342900" algn="l">
              <a:buFontTx/>
              <a:buChar char="-"/>
            </a:pPr>
            <a:r>
              <a:rPr lang="pl-PL" sz="2400" dirty="0" smtClean="0"/>
              <a:t>Ogrodzenie i kosze na śmieci.</a:t>
            </a:r>
          </a:p>
          <a:p>
            <a:pPr marL="342900" indent="-342900" algn="l">
              <a:buFontTx/>
              <a:buChar char="-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3628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Doposażenie infrastruktury Szkoły Podstawowej nr 2</a:t>
            </a:r>
          </a:p>
        </p:txBody>
      </p:sp>
      <p:pic>
        <p:nvPicPr>
          <p:cNvPr id="5" name="Picture 4" descr="http://www.zary.pl/system/pobierz.php?plik=IMG_4465.JPG&amp;idge=8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83" y="3077344"/>
            <a:ext cx="508197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43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Zagospodarowanie działki nr 661/6 obręb 0001 przy ul. Kurpińskiego 26-38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61" y="1412776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zary.pl/system/pobierz.php?id=199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21360"/>
            <a:ext cx="4392488" cy="29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353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125</Words>
  <Application>Microsoft Office PowerPoint</Application>
  <PresentationFormat>Pokaz na ekranie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Prezentacja programu PowerPoint</vt:lpstr>
      <vt:lpstr>Prezentacja programu PowerPoint</vt:lpstr>
      <vt:lpstr>BASEN - zagospodarowanie terenu wokół dawnego kąpieliska w Kunicach - realizacja części projektu</vt:lpstr>
      <vt:lpstr>Budowa placu zabaw przy Przedszkolu nr 10 ul. Okrzei</vt:lpstr>
      <vt:lpstr>Monitoring Osiedla Zawiszy Czarnego</vt:lpstr>
      <vt:lpstr>Modernizacja placu zabaw przy ul. Wrocławskiej</vt:lpstr>
      <vt:lpstr>Doposażenie infrastruktury Szkoły Podstawowej nr 2</vt:lpstr>
      <vt:lpstr>Zagospodarowanie działki nr 661/6 obręb 0001 przy ul. Kurpińskiego 26-38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serwis</dc:creator>
  <cp:lastModifiedBy>serwis</cp:lastModifiedBy>
  <cp:revision>13</cp:revision>
  <cp:lastPrinted>2019-01-09T11:25:54Z</cp:lastPrinted>
  <dcterms:created xsi:type="dcterms:W3CDTF">2019-01-02T08:38:29Z</dcterms:created>
  <dcterms:modified xsi:type="dcterms:W3CDTF">2019-01-17T07:18:21Z</dcterms:modified>
</cp:coreProperties>
</file>