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8" r:id="rId2"/>
    <p:sldId id="268" r:id="rId3"/>
    <p:sldId id="259" r:id="rId4"/>
    <p:sldId id="260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ADED51E-CDC6-46FE-A408-AFEF95431C24}">
          <p14:sldIdLst/>
        </p14:section>
        <p14:section name="Sekcja bez tytułu" id="{32DF7452-CE06-468E-8CE0-446E0BB8E345}">
          <p14:sldIdLst/>
        </p14:section>
        <p14:section name="Sekcja bez tytułu" id="{4CC02C21-4DAE-46EA-8C0B-4EC92B387928}">
          <p14:sldIdLst>
            <p14:sldId id="258"/>
            <p14:sldId id="268"/>
            <p14:sldId id="259"/>
            <p14:sldId id="260"/>
            <p14:sldId id="262"/>
            <p14:sldId id="263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248" autoAdjust="0"/>
    <p:restoredTop sz="94628" autoAdjust="0"/>
  </p:normalViewPr>
  <p:slideViewPr>
    <p:cSldViewPr>
      <p:cViewPr>
        <p:scale>
          <a:sx n="106" d="100"/>
          <a:sy n="106" d="100"/>
        </p:scale>
        <p:origin x="-7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5EA1-4CDA-4E72-9124-A62D2187E35F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2595D-0060-47D6-9FC4-2A36B8F71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3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2595D-0060-47D6-9FC4-2A36B8F7179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59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8DE937-FF02-4FCB-B598-69053F3F6693}" type="datetimeFigureOut">
              <a:rPr lang="pl-PL" smtClean="0"/>
              <a:t>2019-01-16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7EDC40-565E-4C2B-BF28-7595C54695F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984776" cy="296608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Prezentacja robót i prac </a:t>
            </a:r>
            <a:br>
              <a:rPr lang="pl-PL" sz="2800" dirty="0" smtClean="0"/>
            </a:br>
            <a:r>
              <a:rPr lang="pl-PL" sz="2800" dirty="0" smtClean="0"/>
              <a:t>przy obiektach wpisanych do rejestru zabytków z terenu miasta Żary, na które Gmina Żary o statusie miejskim udzieliła z budżetu, dotacji celowych </a:t>
            </a:r>
            <a:br>
              <a:rPr lang="pl-PL" sz="2800" dirty="0" smtClean="0"/>
            </a:br>
            <a:r>
              <a:rPr lang="pl-PL" sz="2800" dirty="0" smtClean="0"/>
              <a:t>w roku 2018.</a:t>
            </a:r>
            <a:endParaRPr lang="pl-PL" sz="2800" dirty="0"/>
          </a:p>
        </p:txBody>
      </p:sp>
      <p:pic>
        <p:nvPicPr>
          <p:cNvPr id="12" name="Symbol zastępczy zawartości 11" descr="HERB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269824" cy="165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2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502920" y="4869160"/>
            <a:ext cx="8183880" cy="100811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1600" b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Rok 2018 Wspólnota Mieszkaniowa przy </a:t>
            </a:r>
            <a:r>
              <a:rPr lang="pl-PL" sz="160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B. Chrobrego 12 </a:t>
            </a:r>
            <a:r>
              <a:rPr lang="pl-PL" sz="1600" b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Żarach, dotacja Burmistrza Miasta Żary </a:t>
            </a:r>
            <a:r>
              <a:rPr lang="pl-PL" sz="160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smtClean="0"/>
              <a:t>40.212,52 zł </a:t>
            </a:r>
            <a:endParaRPr lang="pl-PL" dirty="0"/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539552" y="476672"/>
            <a:ext cx="3672408" cy="1224136"/>
          </a:xfrm>
          <a:prstGeom prst="rect">
            <a:avLst/>
          </a:prstGeom>
        </p:spPr>
        <p:txBody>
          <a:bodyPr vert="horz" lIns="146304" tIns="91440" anchor="ctr">
            <a:normAutofit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Clr>
                <a:srgbClr val="F07F09"/>
              </a:buClr>
            </a:pPr>
            <a:endParaRPr lang="pl-PL" sz="1600" smtClean="0">
              <a:solidFill>
                <a:prstClr val="black"/>
              </a:solidFill>
            </a:endParaRPr>
          </a:p>
          <a:p>
            <a:pPr algn="ctr">
              <a:buClr>
                <a:srgbClr val="F07F09"/>
              </a:buClr>
            </a:pPr>
            <a:r>
              <a:rPr lang="pl-PL" sz="1200" smtClean="0">
                <a:solidFill>
                  <a:prstClr val="black"/>
                </a:solidFill>
              </a:rPr>
              <a:t>Roboty budowlane polegające na remoncie dachu</a:t>
            </a:r>
          </a:p>
          <a:p>
            <a:pPr algn="ctr">
              <a:buClr>
                <a:srgbClr val="F07F09"/>
              </a:buClr>
            </a:pPr>
            <a:r>
              <a:rPr lang="pl-PL" sz="1200" smtClean="0">
                <a:solidFill>
                  <a:prstClr val="black"/>
                </a:solidFill>
              </a:rPr>
              <a:t>– stan po zakończeniu prac (elewacja południowa)</a:t>
            </a:r>
          </a:p>
          <a:p>
            <a:pPr algn="ctr">
              <a:buClr>
                <a:srgbClr val="F07F09"/>
              </a:buClr>
            </a:pPr>
            <a:endParaRPr lang="pl-PL" sz="1800" dirty="0"/>
          </a:p>
        </p:txBody>
      </p:sp>
      <p:sp>
        <p:nvSpPr>
          <p:cNvPr id="9" name="Symbol zastępczy tekstu 3"/>
          <p:cNvSpPr txBox="1">
            <a:spLocks/>
          </p:cNvSpPr>
          <p:nvPr/>
        </p:nvSpPr>
        <p:spPr>
          <a:xfrm>
            <a:off x="4427984" y="548680"/>
            <a:ext cx="3888432" cy="1080120"/>
          </a:xfrm>
          <a:prstGeom prst="rect">
            <a:avLst/>
          </a:prstGeom>
        </p:spPr>
        <p:txBody>
          <a:bodyPr vert="horz" lIns="137160" tIns="91440" anchor="ctr">
            <a:normAutofit lnSpcReduction="10000"/>
          </a:bodyPr>
          <a:lstStyle>
            <a:lvl1pPr marL="0" indent="0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Clr>
                <a:srgbClr val="F07F09"/>
              </a:buClr>
            </a:pPr>
            <a:endParaRPr lang="pl-PL" sz="1400" smtClean="0">
              <a:solidFill>
                <a:prstClr val="black"/>
              </a:solidFill>
            </a:endParaRPr>
          </a:p>
          <a:p>
            <a:pPr algn="ctr">
              <a:buClr>
                <a:srgbClr val="F07F09"/>
              </a:buClr>
            </a:pPr>
            <a:r>
              <a:rPr lang="pl-PL" sz="1200" smtClean="0">
                <a:solidFill>
                  <a:prstClr val="black"/>
                </a:solidFill>
              </a:rPr>
              <a:t>Roboty budowlane polegające na remoncie dachu</a:t>
            </a:r>
          </a:p>
          <a:p>
            <a:pPr algn="ctr">
              <a:buClr>
                <a:srgbClr val="F07F09"/>
              </a:buClr>
            </a:pPr>
            <a:r>
              <a:rPr lang="pl-PL" sz="1200" smtClean="0">
                <a:solidFill>
                  <a:prstClr val="black"/>
                </a:solidFill>
              </a:rPr>
              <a:t>– stan po zakończeniu prac (elewacja północna)</a:t>
            </a:r>
          </a:p>
          <a:p>
            <a:endParaRPr lang="pl-PL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628800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882860"/>
            <a:ext cx="3405670" cy="25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65800"/>
          </a:xfrm>
        </p:spPr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2018 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Pl. Przyjaźni 1 A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dotacja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Burmistrza Miasta Żary </a:t>
            </a:r>
            <a:b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100.000,00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zł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764704"/>
            <a:ext cx="3931920" cy="792088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Roboty </a:t>
            </a:r>
            <a:r>
              <a:rPr lang="pl-PL" sz="1300" dirty="0">
                <a:solidFill>
                  <a:prstClr val="black"/>
                </a:solidFill>
              </a:rPr>
              <a:t>budowlane </a:t>
            </a:r>
            <a:r>
              <a:rPr lang="pl-PL" sz="1300" dirty="0" smtClean="0">
                <a:solidFill>
                  <a:prstClr val="black"/>
                </a:solidFill>
              </a:rPr>
              <a:t>polegające </a:t>
            </a:r>
            <a:r>
              <a:rPr lang="pl-PL" sz="1300" dirty="0">
                <a:solidFill>
                  <a:prstClr val="black"/>
                </a:solidFill>
              </a:rPr>
              <a:t>na </a:t>
            </a:r>
            <a:r>
              <a:rPr lang="pl-PL" sz="1300" dirty="0" smtClean="0">
                <a:solidFill>
                  <a:prstClr val="black"/>
                </a:solidFill>
              </a:rPr>
              <a:t>remoncie elewacji, klatki schodowej, świetlika dachowego oraz wymianie drzwi wejściowych – </a:t>
            </a:r>
            <a:r>
              <a:rPr lang="pl-PL" sz="1300" dirty="0">
                <a:solidFill>
                  <a:prstClr val="black"/>
                </a:solidFill>
              </a:rPr>
              <a:t>stan przed podjęciem 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764704"/>
            <a:ext cx="3931920" cy="864096"/>
          </a:xfrm>
        </p:spPr>
        <p:txBody>
          <a:bodyPr>
            <a:normAutofit fontScale="92500" lnSpcReduction="10000"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Roboty budowlane polegające na remoncie elewacji, klatki schodowej, świetlika dachowego oraz wymianie drzwi wejściowych – stan </a:t>
            </a:r>
            <a:r>
              <a:rPr lang="pl-PL" sz="1300" dirty="0" smtClean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2160240" cy="2880320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628800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6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183880" cy="936104"/>
          </a:xfrm>
        </p:spPr>
        <p:txBody>
          <a:bodyPr/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2018 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B. Chrobrego 1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Żary </a:t>
            </a:r>
            <a:b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49.987,31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>zł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3931920" cy="792162"/>
          </a:xfrm>
        </p:spPr>
        <p:txBody>
          <a:bodyPr>
            <a:no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200" dirty="0">
                <a:solidFill>
                  <a:prstClr val="black"/>
                </a:solidFill>
              </a:rPr>
              <a:t>Roboty budowlane polegające na remoncie elewacji, klatki </a:t>
            </a:r>
            <a:r>
              <a:rPr lang="pl-PL" sz="1200" dirty="0" smtClean="0">
                <a:solidFill>
                  <a:prstClr val="black"/>
                </a:solidFill>
              </a:rPr>
              <a:t>schodowej oraz wymianie stolarki okiennej – </a:t>
            </a:r>
            <a:r>
              <a:rPr lang="pl-PL" sz="1200" dirty="0">
                <a:solidFill>
                  <a:prstClr val="black"/>
                </a:solidFill>
              </a:rPr>
              <a:t>stan przed podjęciem prac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764704"/>
            <a:ext cx="3931920" cy="72008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Clr>
                <a:srgbClr val="F07F09"/>
              </a:buClr>
            </a:pPr>
            <a:r>
              <a:rPr lang="pl-PL" sz="4800" dirty="0">
                <a:solidFill>
                  <a:prstClr val="black"/>
                </a:solidFill>
              </a:rPr>
              <a:t>Roboty budowlane polegające na remoncie elewacji, klatki schodowej oraz wymianie stolarki okiennej – stan po zakończeniu prac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91" y="1826822"/>
            <a:ext cx="2116479" cy="2821973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012" y="1837823"/>
            <a:ext cx="1873981" cy="28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7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80120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2018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Pl. Rynek 35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dotacja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Burmistrza Miasta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Żary</a:t>
            </a:r>
            <a:b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22.387,54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zł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579438"/>
            <a:ext cx="4176464" cy="1049362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Roboty budowlane polegające na remoncie </a:t>
            </a:r>
            <a:r>
              <a:rPr lang="pl-PL" sz="1300" dirty="0" smtClean="0">
                <a:solidFill>
                  <a:prstClr val="black"/>
                </a:solidFill>
              </a:rPr>
              <a:t>klatki </a:t>
            </a:r>
            <a:r>
              <a:rPr lang="pl-PL" sz="1300" dirty="0">
                <a:solidFill>
                  <a:prstClr val="black"/>
                </a:solidFill>
              </a:rPr>
              <a:t>schodowej </a:t>
            </a:r>
            <a:r>
              <a:rPr lang="pl-PL" sz="1300" dirty="0" smtClean="0">
                <a:solidFill>
                  <a:prstClr val="black"/>
                </a:solidFill>
              </a:rPr>
              <a:t>– </a:t>
            </a:r>
            <a:r>
              <a:rPr lang="pl-PL" sz="1300" dirty="0">
                <a:solidFill>
                  <a:prstClr val="black"/>
                </a:solidFill>
              </a:rPr>
              <a:t>stan przed podjęciem 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572001" y="692696"/>
            <a:ext cx="3888432" cy="864096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Roboty budowlane polegające na remoncie klatki schodowej  </a:t>
            </a:r>
            <a:r>
              <a:rPr lang="pl-PL" sz="1300" dirty="0" smtClean="0">
                <a:solidFill>
                  <a:prstClr val="black"/>
                </a:solidFill>
              </a:rPr>
              <a:t>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 smtClean="0">
                <a:solidFill>
                  <a:prstClr val="black"/>
                </a:solidFill>
              </a:rPr>
              <a:t>przed ukończeniem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0" y="1556792"/>
            <a:ext cx="3744416" cy="2808312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665" y="1556792"/>
            <a:ext cx="1896210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8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2018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B. Chrobrego 8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dotacja Burmistrza Miasta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Żary</a:t>
            </a:r>
            <a:b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72.000,00 zł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620688"/>
            <a:ext cx="3892768" cy="1008112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Roboty budowlane polegające na remoncie dachu – </a:t>
            </a:r>
            <a:r>
              <a:rPr lang="pl-PL" sz="1300" dirty="0">
                <a:solidFill>
                  <a:prstClr val="black"/>
                </a:solidFill>
              </a:rPr>
              <a:t>stan przed podjęciem prac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572001" y="764704"/>
            <a:ext cx="3888431" cy="720080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Roboty budowlane polegające na remoncie dachu – stan </a:t>
            </a:r>
            <a:r>
              <a:rPr lang="pl-PL" sz="1300" dirty="0" smtClean="0">
                <a:solidFill>
                  <a:prstClr val="black"/>
                </a:solidFill>
              </a:rPr>
              <a:t>po zakończeniu prac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1592795"/>
            <a:ext cx="3696411" cy="2772308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5" y="1610798"/>
            <a:ext cx="3672409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5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>
            <a:noAutofit/>
          </a:bodyPr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2018 Parafia Rzymsko-Katolicka Najświętszego Serca Pana Jezusa, Kościół Filialny p.w. św. Apostołów Piotra i Pawła, ul. Skarbowa 3 w Żarach,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dotacja Burmistrza Miasta Żary </a:t>
            </a:r>
            <a: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dirty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60.270,00 zł </a:t>
            </a:r>
            <a:endParaRPr lang="pl-PL" sz="1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59632" y="620688"/>
            <a:ext cx="6552728" cy="792088"/>
          </a:xfrm>
        </p:spPr>
        <p:txBody>
          <a:bodyPr>
            <a:normAutofit fontScale="32500" lnSpcReduction="20000"/>
          </a:bodyPr>
          <a:lstStyle/>
          <a:p>
            <a:pPr lvl="0" algn="ctr">
              <a:buClr>
                <a:srgbClr val="F07F09"/>
              </a:buClr>
            </a:pPr>
            <a:r>
              <a:rPr lang="pl-PL" sz="4800" dirty="0" smtClean="0">
                <a:solidFill>
                  <a:prstClr val="black"/>
                </a:solidFill>
              </a:rPr>
              <a:t>Remont </a:t>
            </a:r>
            <a:r>
              <a:rPr lang="pl-PL" sz="4800" dirty="0">
                <a:solidFill>
                  <a:prstClr val="black"/>
                </a:solidFill>
              </a:rPr>
              <a:t>polegający na wykonaniu tynków wewnętrznych oraz na wymianie stolarki okiennej </a:t>
            </a:r>
            <a:r>
              <a:rPr lang="pl-PL" sz="4800" dirty="0" smtClean="0">
                <a:solidFill>
                  <a:prstClr val="black"/>
                </a:solidFill>
              </a:rPr>
              <a:t>i drzwiowej – </a:t>
            </a:r>
            <a:r>
              <a:rPr lang="pl-PL" sz="4800" dirty="0">
                <a:solidFill>
                  <a:prstClr val="black"/>
                </a:solidFill>
              </a:rPr>
              <a:t>stan </a:t>
            </a:r>
            <a:r>
              <a:rPr lang="pl-PL" sz="4800" dirty="0" smtClean="0">
                <a:solidFill>
                  <a:prstClr val="black"/>
                </a:solidFill>
              </a:rPr>
              <a:t>po zakończeniu prac</a:t>
            </a:r>
            <a:endParaRPr lang="pl-PL" sz="48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07" y="1556792"/>
            <a:ext cx="2106234" cy="2808312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659" y="1556792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1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2018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ul. B. Chrobrego 20/1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Żarach,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/>
            </a:r>
            <a:b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dotacja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Burmistrza Miasta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Żary</a:t>
            </a:r>
            <a:b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33.185.78 zł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692696"/>
            <a:ext cx="7781200" cy="936104"/>
          </a:xfrm>
        </p:spPr>
        <p:txBody>
          <a:bodyPr>
            <a:normAutofit fontScale="40000" lnSpcReduction="20000"/>
          </a:bodyPr>
          <a:lstStyle/>
          <a:p>
            <a:pPr algn="ctr">
              <a:buClr>
                <a:srgbClr val="F07F09"/>
              </a:buClr>
            </a:pPr>
            <a:r>
              <a:rPr lang="pl-PL" sz="4000" dirty="0">
                <a:solidFill>
                  <a:prstClr val="black"/>
                </a:solidFill>
              </a:rPr>
              <a:t>Roboty budowlane polegające na renowacji stolarki okiennej i drzwiowej, parkietu, sztukaterii sufitów, grzejników żeliwnych oraz na remoncie łazienki – stan po zakończeniu prac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3600400" cy="2700299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671" y="1700808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8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Rok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2018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Wspólnota Mieszkaniowa przy 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Pl. Rynek 20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w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Żarach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,</a:t>
            </a:r>
            <a:b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dotacja </a:t>
            </a:r>
            <a:r>
              <a:rPr lang="pl-PL" sz="1600" b="0" dirty="0">
                <a:solidFill>
                  <a:srgbClr val="F07F09">
                    <a:tint val="88000"/>
                    <a:satMod val="150000"/>
                  </a:srgbClr>
                </a:solidFill>
              </a:rPr>
              <a:t>Burmistrza Miasta </a:t>
            </a:r>
            <a: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Żary</a:t>
            </a:r>
            <a:br>
              <a:rPr lang="pl-PL" sz="1600" b="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</a:b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100.000,00 zł</a:t>
            </a:r>
            <a:r>
              <a:rPr lang="pl-PL" sz="16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692696"/>
            <a:ext cx="4108792" cy="936104"/>
          </a:xfrm>
        </p:spPr>
        <p:txBody>
          <a:bodyPr>
            <a:normAutofit/>
          </a:bodyPr>
          <a:lstStyle/>
          <a:p>
            <a:pPr lvl="0" algn="ctr">
              <a:buClr>
                <a:srgbClr val="F07F09"/>
              </a:buClr>
            </a:pPr>
            <a:r>
              <a:rPr lang="pl-PL" sz="1300" dirty="0" smtClean="0">
                <a:solidFill>
                  <a:prstClr val="black"/>
                </a:solidFill>
              </a:rPr>
              <a:t>Roboty budowlane polegające na remoncie elewacji oraz klatki schodowej – </a:t>
            </a:r>
            <a:r>
              <a:rPr lang="pl-PL" sz="1300" dirty="0">
                <a:solidFill>
                  <a:prstClr val="black"/>
                </a:solidFill>
              </a:rPr>
              <a:t>stan </a:t>
            </a:r>
            <a:r>
              <a:rPr lang="pl-PL" sz="1300" dirty="0" smtClean="0">
                <a:solidFill>
                  <a:prstClr val="black"/>
                </a:solidFill>
              </a:rPr>
              <a:t>przed podjęciem prac (elewacja zachodnia)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4009" y="692696"/>
            <a:ext cx="3960440" cy="864096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F07F09"/>
              </a:buClr>
            </a:pPr>
            <a:r>
              <a:rPr lang="pl-PL" sz="1300" dirty="0">
                <a:solidFill>
                  <a:prstClr val="black"/>
                </a:solidFill>
              </a:rPr>
              <a:t>Roboty budowlane polegające na remoncie elewacji oraz klatki schodowej – stan po zakończeniu </a:t>
            </a:r>
            <a:r>
              <a:rPr lang="pl-PL" sz="1300" dirty="0" smtClean="0">
                <a:solidFill>
                  <a:prstClr val="black"/>
                </a:solidFill>
              </a:rPr>
              <a:t>prac (elewacja wschodnia i południowa)</a:t>
            </a:r>
            <a:endParaRPr lang="pl-PL" sz="13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384376" cy="2538282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574792"/>
            <a:ext cx="2146739" cy="28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36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2140</TotalTime>
  <Words>374</Words>
  <Application>Microsoft Office PowerPoint</Application>
  <PresentationFormat>Pokaz na ekranie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Aspekt</vt:lpstr>
      <vt:lpstr>Prezentacja robót i prac  przy obiektach wpisanych do rejestru zabytków z terenu miasta Żary, na które Gmina Żary o statusie miejskim udzieliła z budżetu, dotacji celowych  w roku 2018.</vt:lpstr>
      <vt:lpstr>Prezentacja programu PowerPoint</vt:lpstr>
      <vt:lpstr>Rok 2018 Wspólnota Mieszkaniowa przy Pl. Przyjaźni 1 A w Żarach,  dotacja Burmistrza Miasta Żary  100.000,00 zł </vt:lpstr>
      <vt:lpstr>Rok 2018 Wspólnota Mieszkaniowa przy ul. B. Chrobrego 1 w Żarach, dotacja Burmistrza Miasta Żary  49.987,31 zł </vt:lpstr>
      <vt:lpstr>Rok 2018 Wspólnota Mieszkaniowa przy Pl. Rynek 35 w Żarach,  dotacja Burmistrza Miasta Żary 22.387,54 zł</vt:lpstr>
      <vt:lpstr>Rok 2018 Wspólnota Mieszkaniowa przy ul. B. Chrobrego 8 w Żarach, dotacja Burmistrza Miasta Żary 72.000,00 zł </vt:lpstr>
      <vt:lpstr>Rok 2018 Parafia Rzymsko-Katolicka Najświętszego Serca Pana Jezusa, Kościół Filialny p.w. św. Apostołów Piotra i Pawła, ul. Skarbowa 3 w Żarach, dotacja Burmistrza Miasta Żary  60.270,00 zł </vt:lpstr>
      <vt:lpstr>Rok 2018 ul. B. Chrobrego 20/1 w Żarach,  dotacja Burmistrza Miasta Żary 33.185.78 zł </vt:lpstr>
      <vt:lpstr>Rok 2018 Wspólnota Mieszkaniowa przy Pl. Rynek 20 w Żarach, dotacja Burmistrza Miasta Żary 100.000,00 zł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serwis</dc:creator>
  <cp:lastModifiedBy>serwis</cp:lastModifiedBy>
  <cp:revision>106</cp:revision>
  <dcterms:created xsi:type="dcterms:W3CDTF">2017-01-05T07:08:45Z</dcterms:created>
  <dcterms:modified xsi:type="dcterms:W3CDTF">2019-01-16T13:49:05Z</dcterms:modified>
</cp:coreProperties>
</file>